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74" r:id="rId5"/>
    <p:sldId id="277" r:id="rId6"/>
    <p:sldId id="261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9" d="100"/>
          <a:sy n="79" d="100"/>
        </p:scale>
        <p:origin x="-1098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648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«Речевое развитие детей второй группы раннего возраста в процессе игровой деятельности»</a:t>
            </a:r>
            <a:endParaRPr lang="ru-RU" sz="4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3888" y="52904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Подготовил воспитатель: </a:t>
            </a:r>
            <a:r>
              <a:rPr lang="ru-RU" i="1" dirty="0" err="1" smtClean="0">
                <a:solidFill>
                  <a:schemeClr val="tx2"/>
                </a:solidFill>
              </a:rPr>
              <a:t>Зорикова</a:t>
            </a:r>
            <a:r>
              <a:rPr lang="ru-RU" i="1" dirty="0" smtClean="0">
                <a:solidFill>
                  <a:schemeClr val="tx2"/>
                </a:solidFill>
              </a:rPr>
              <a:t> Наталья Васильевна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родителями</a:t>
            </a:r>
            <a:endParaRPr lang="ru-RU" dirty="0"/>
          </a:p>
        </p:txBody>
      </p:sp>
      <p:pic>
        <p:nvPicPr>
          <p:cNvPr id="4" name="Объект 3" descr="G:\2015-2016 уч.год\2 гр. ран. возраста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2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8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Дидактические настольные игры</a:t>
            </a:r>
            <a:endParaRPr lang="ru-RU" sz="4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C:\Users\Evgen\AppData\Local\Microsoft\Windows\INetCache\Content.Word\DSCN66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44824"/>
            <a:ext cx="32838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Evgen\AppData\Local\Microsoft\Windows\INetCache\Content.Word\DSCN6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48" y="1844824"/>
            <a:ext cx="37213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 descr="C:\Users\Evgen\AppData\Local\Microsoft\Windows\INetCache\Content.Word\DSCN6726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22" y="4255390"/>
            <a:ext cx="3470652" cy="258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3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Массаж пальчиков</a:t>
            </a:r>
          </a:p>
          <a:p>
            <a:endParaRPr lang="ru-RU" sz="32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2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4820"/>
            <a:ext cx="4320480" cy="323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Evgen\AppData\Local\Microsoft\Windows\INetCache\Content.Word\DSCN68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429000"/>
            <a:ext cx="453631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9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26064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Развивающие игры</a:t>
            </a:r>
          </a:p>
          <a:p>
            <a:r>
              <a:rPr lang="ru-RU" sz="32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с водой, песком, крупы-рисования</a:t>
            </a:r>
            <a:endParaRPr lang="ru-RU" sz="32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C:\Users\Evgen\AppData\Local\Microsoft\Windows\INetCache\Content.Word\DSCN66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4974"/>
            <a:ext cx="3361496" cy="263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Evgen\AppData\Local\Microsoft\Windows\INetCache\Content.Word\DSCN66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r="8814"/>
          <a:stretch/>
        </p:blipFill>
        <p:spPr bwMode="auto">
          <a:xfrm>
            <a:off x="4644008" y="2014974"/>
            <a:ext cx="3191691" cy="263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C:\Users\Evgen\Desktop\DCIM\IMG_20151028_1003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9"/>
          <a:stretch/>
        </p:blipFill>
        <p:spPr bwMode="auto">
          <a:xfrm>
            <a:off x="3203848" y="4437112"/>
            <a:ext cx="3384376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Упражнения - </a:t>
            </a:r>
            <a:r>
              <a:rPr lang="ru-RU" b="1" i="1" dirty="0" err="1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пантонимы</a:t>
            </a:r>
            <a: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Evgen\AppData\Local\Microsoft\Windows\INetCache\Content.Word\DSCN66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gen\AppData\Local\Microsoft\Windows\INetCache\Content.Word\DSCN669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9" y="1124744"/>
            <a:ext cx="342038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90409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Evgen\AppData\Local\Microsoft\Windows\INetCache\Content.Word\DSCN66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27714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6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Театрализованная деятельность</a:t>
            </a:r>
            <a: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 descr="C:\Users\Evgen\AppData\Local\Microsoft\Windows\INetCache\Content.Word\DSCN59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4563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gen\AppData\Local\Microsoft\Windows\INetCache\Content.Word\DSCN59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5048"/>
            <a:ext cx="3528392" cy="254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vgen\AppData\Local\Microsoft\Windows\INetCache\Content.Word\DSCN59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4563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5551"/>
            <a:ext cx="3556953" cy="2747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- инсценировки</a:t>
            </a:r>
            <a: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Evgen\AppData\Local\Microsoft\Windows\INetCache\Content.Word\DSCN66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/>
          <a:stretch/>
        </p:blipFill>
        <p:spPr bwMode="auto">
          <a:xfrm>
            <a:off x="971600" y="1196752"/>
            <a:ext cx="3600400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Evgen\AppData\Local\Microsoft\Windows\INetCache\Content.Word\DSCN66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3"/>
            <a:ext cx="36004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vgen\AppData\Local\Microsoft\Windows\INetCache\Content.Word\DSCN666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/>
          <a:stretch/>
        </p:blipFill>
        <p:spPr bwMode="auto">
          <a:xfrm>
            <a:off x="971600" y="4005064"/>
            <a:ext cx="36004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Evgen\AppData\Local\Microsoft\Windows\INetCache\Content.Word\DSCN66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6004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2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Подвижные игры</a:t>
            </a:r>
            <a: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Evgen\AppData\Local\Microsoft\Windows\INetCache\Content.Word\DSCN5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vgen\AppData\Local\Microsoft\Windows\INetCache\Content.Word\DSCN66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3"/>
          <a:stretch/>
        </p:blipFill>
        <p:spPr bwMode="auto">
          <a:xfrm>
            <a:off x="3779912" y="3717032"/>
            <a:ext cx="4521636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52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Развивающая предметно пространственная среда группы</a:t>
            </a:r>
            <a:endParaRPr lang="ru-RU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 descr="C:\Users\Evgen\AppData\Local\Microsoft\Windows\INetCache\Content.Word\DSCN667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197" y="2471299"/>
            <a:ext cx="3869496" cy="3192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Evgen\AppData\Local\Microsoft\Windows\INetCache\Content.Word\DSCN66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31236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38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- пантонимы </vt:lpstr>
      <vt:lpstr>Театрализованная деятельность </vt:lpstr>
      <vt:lpstr>Игры - инсценировки </vt:lpstr>
      <vt:lpstr>Подвижные игры </vt:lpstr>
      <vt:lpstr>Развивающая предметно пространственная среда группы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Windows User</cp:lastModifiedBy>
  <cp:revision>32</cp:revision>
  <dcterms:created xsi:type="dcterms:W3CDTF">2012-08-02T12:17:38Z</dcterms:created>
  <dcterms:modified xsi:type="dcterms:W3CDTF">2016-10-04T11:25:14Z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